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10693400" cy="15113000"/>
  <p:notesSz cx="6858000" cy="9144000"/>
  <p:embeddedFontLst>
    <p:embeddedFont>
      <p:font typeface="PF Grand Gothik Wide Bold" panose="020B0604020202020204" charset="0"/>
      <p:regular r:id="rId3"/>
    </p:embeddedFont>
    <p:embeddedFont>
      <p:font typeface="PF Grand Gothik Wide Heavy" panose="020B0604020202020204" charset="0"/>
      <p:regular r:id="rId4"/>
    </p:embeddedFont>
    <p:embeddedFont>
      <p:font typeface="PF Grand Gothik Wide Medium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8" d="100"/>
          <a:sy n="48" d="100"/>
        </p:scale>
        <p:origin x="318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953150" y="4762456"/>
            <a:ext cx="0" cy="1346441"/>
          </a:xfrm>
          <a:prstGeom prst="line">
            <a:avLst/>
          </a:prstGeom>
          <a:ln w="666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3" name="AutoShape 3"/>
          <p:cNvSpPr/>
          <p:nvPr/>
        </p:nvSpPr>
        <p:spPr>
          <a:xfrm flipV="1">
            <a:off x="1953150" y="6301061"/>
            <a:ext cx="0" cy="1346441"/>
          </a:xfrm>
          <a:prstGeom prst="line">
            <a:avLst/>
          </a:prstGeom>
          <a:ln w="666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4" name="AutoShape 4"/>
          <p:cNvSpPr/>
          <p:nvPr/>
        </p:nvSpPr>
        <p:spPr>
          <a:xfrm flipV="1">
            <a:off x="1953150" y="7839666"/>
            <a:ext cx="0" cy="1346441"/>
          </a:xfrm>
          <a:prstGeom prst="line">
            <a:avLst/>
          </a:prstGeom>
          <a:ln w="666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5" name="AutoShape 5"/>
          <p:cNvSpPr/>
          <p:nvPr/>
        </p:nvSpPr>
        <p:spPr>
          <a:xfrm flipV="1">
            <a:off x="1953150" y="9368745"/>
            <a:ext cx="0" cy="1346441"/>
          </a:xfrm>
          <a:prstGeom prst="line">
            <a:avLst/>
          </a:prstGeom>
          <a:ln w="666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6" name="AutoShape 6"/>
          <p:cNvSpPr/>
          <p:nvPr/>
        </p:nvSpPr>
        <p:spPr>
          <a:xfrm flipV="1">
            <a:off x="1953150" y="10907350"/>
            <a:ext cx="0" cy="1346441"/>
          </a:xfrm>
          <a:prstGeom prst="line">
            <a:avLst/>
          </a:prstGeom>
          <a:ln w="666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7" name="AutoShape 7"/>
          <p:cNvSpPr/>
          <p:nvPr/>
        </p:nvSpPr>
        <p:spPr>
          <a:xfrm flipH="1" flipV="1">
            <a:off x="1953150" y="12358566"/>
            <a:ext cx="0" cy="799691"/>
          </a:xfrm>
          <a:prstGeom prst="line">
            <a:avLst/>
          </a:prstGeom>
          <a:ln w="666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8" name="Freeform 8"/>
          <p:cNvSpPr/>
          <p:nvPr/>
        </p:nvSpPr>
        <p:spPr>
          <a:xfrm>
            <a:off x="3962922" y="13259056"/>
            <a:ext cx="2739781" cy="1414161"/>
          </a:xfrm>
          <a:custGeom>
            <a:avLst/>
            <a:gdLst/>
            <a:ahLst/>
            <a:cxnLst/>
            <a:rect l="l" t="t" r="r" b="b"/>
            <a:pathLst>
              <a:path w="2739781" h="1414161">
                <a:moveTo>
                  <a:pt x="0" y="0"/>
                </a:moveTo>
                <a:lnTo>
                  <a:pt x="2739781" y="0"/>
                </a:lnTo>
                <a:lnTo>
                  <a:pt x="2739781" y="1414161"/>
                </a:lnTo>
                <a:lnTo>
                  <a:pt x="0" y="141416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6193" t="-151214" r="-34829" b="-160384"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9" name="TextBox 9"/>
          <p:cNvSpPr txBox="1"/>
          <p:nvPr/>
        </p:nvSpPr>
        <p:spPr>
          <a:xfrm>
            <a:off x="0" y="958527"/>
            <a:ext cx="10665625" cy="1114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000000"/>
                </a:solidFill>
                <a:latin typeface="PF Grand Gothik Wide Heavy"/>
                <a:ea typeface="PF Grand Gothik Wide Heavy"/>
                <a:cs typeface="PF Grand Gothik Wide Heavy"/>
                <a:sym typeface="PF Grand Gothik Wide Heavy"/>
              </a:rPr>
              <a:t>ΔΙΑΤΡΟΦΗ ΣΚΥΛΟΥ </a:t>
            </a:r>
          </a:p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000000"/>
                </a:solidFill>
                <a:latin typeface="PF Grand Gothik Wide Heavy"/>
                <a:ea typeface="PF Grand Gothik Wide Heavy"/>
                <a:cs typeface="PF Grand Gothik Wide Heavy"/>
                <a:sym typeface="PF Grand Gothik Wide Heavy"/>
              </a:rPr>
              <a:t>ΘΕΜΕΛΙΩΔΕΙΣ ΑΡΧΕΣ &amp; ΣΥΓΧΡΟΝΕΣ ΠΡΟΣΕΓΓΙΣΕΙΣ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0" y="4047015"/>
            <a:ext cx="1986488" cy="396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10:30 - 11:00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139805" y="4085115"/>
            <a:ext cx="2778841" cy="269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ΠΡΟΣΕΛΕΥΣΗ ΚΟΙΝΟΥ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18835" y="283022"/>
            <a:ext cx="10219892" cy="673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PF Grand Gothik Wide Heavy"/>
                <a:ea typeface="PF Grand Gothik Wide Heavy"/>
                <a:cs typeface="PF Grand Gothik Wide Heavy"/>
                <a:sym typeface="PF Grand Gothik Wide Heavy"/>
              </a:rPr>
              <a:t>ΗΜΕΡΙΔΑ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0" y="5126946"/>
            <a:ext cx="1986488" cy="396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11:00 - 11:20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2139805" y="4695781"/>
            <a:ext cx="8398922" cy="51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ΧΑΙΡΕΤΙΣΜΟΣ - ΣΗΜΑΣΙΑ ΤΗΣ ΔΙΑΤΡΟΦΗΣ ΤΩΝ ΖΩΩΝ ΣΥΝΤΡΟΦΙΑΣ ΓΙΑ ΤΟΥΣ ΖΩΟΤΕΧΝΕΣ. ΠΡΟΣΦΩΝΗΣΗ ΟΜΙΛΗΤΩΝ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2139805" y="5260296"/>
            <a:ext cx="8316141" cy="9385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 b="1">
                <a:solidFill>
                  <a:srgbClr val="000000"/>
                </a:solidFill>
                <a:latin typeface="PF Grand Gothik Wide Medium"/>
                <a:ea typeface="PF Grand Gothik Wide Medium"/>
                <a:cs typeface="PF Grand Gothik Wide Medium"/>
                <a:sym typeface="PF Grand Gothik Wide Medium"/>
              </a:rPr>
              <a:t>Βασίλειος Ντότας, Αναπληρωτής Καθηγητής του Τμήματος Γεωπονίας του Α.Π.Θ., με γνωστικό αντικείμενο «Διατροφή Αγροτικών Ζώων»</a:t>
            </a:r>
          </a:p>
          <a:p>
            <a:pPr algn="l">
              <a:lnSpc>
                <a:spcPts val="1819"/>
              </a:lnSpc>
            </a:pPr>
            <a:r>
              <a:rPr lang="en-US" sz="1299" b="1">
                <a:solidFill>
                  <a:srgbClr val="000000"/>
                </a:solidFill>
                <a:latin typeface="PF Grand Gothik Wide Medium"/>
                <a:ea typeface="PF Grand Gothik Wide Medium"/>
                <a:cs typeface="PF Grand Gothik Wide Medium"/>
                <a:sym typeface="PF Grand Gothik Wide Medium"/>
              </a:rPr>
              <a:t>Διευθυντής Εργαστηρίου Φυσιολογίας Θρέψεως &amp; Εφαρμοσμένης Διατροφής Αγροτικών Ζώων</a:t>
            </a:r>
          </a:p>
          <a:p>
            <a:pPr algn="l">
              <a:lnSpc>
                <a:spcPts val="1819"/>
              </a:lnSpc>
            </a:pPr>
            <a:endParaRPr lang="en-US" sz="1299" b="1">
              <a:solidFill>
                <a:srgbClr val="000000"/>
              </a:solidFill>
              <a:latin typeface="PF Grand Gothik Wide Medium"/>
              <a:ea typeface="PF Grand Gothik Wide Medium"/>
              <a:cs typeface="PF Grand Gothik Wide Medium"/>
              <a:sym typeface="PF Grand Gothik Wide Medium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0" y="6665551"/>
            <a:ext cx="1986488" cy="396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11:20 - 11:55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2139805" y="6234386"/>
            <a:ext cx="8398922" cy="51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ΑΡΧΕΣ ΔΙΑΤΡΟΦΗΣ ΣΚΥΛΟΥ, ΚΑΛΥΨΗ ΘΡΕΠΤΙΚΩΝ ΑΝΑΓΚΩΝ &amp; ΔΥΝΑΤΟΤΗΤΑ ΜΕΤΑΒΟΛΙΣΜΟΥ ΤΟΥ ΑΜΥΛΟΥ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139805" y="6798901"/>
            <a:ext cx="8316141" cy="1012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1">
                <a:solidFill>
                  <a:srgbClr val="000000"/>
                </a:solidFill>
                <a:latin typeface="PF Grand Gothik Wide Medium"/>
                <a:ea typeface="PF Grand Gothik Wide Medium"/>
                <a:cs typeface="PF Grand Gothik Wide Medium"/>
                <a:sym typeface="PF Grand Gothik Wide Medium"/>
              </a:rPr>
              <a:t>Βασίλειος Παρασκευάς, Επίκουρος Καθηγητής του Τμήματος Επιστήμης Ζωικής Παραγωγής του Γ.Π.Α., με γνωστικό αντικείμενο «Ζωοτροφές - Φυτικά Βιοενεργά Συστατικά στη Διατροφή των Ζώων»</a:t>
            </a:r>
          </a:p>
          <a:p>
            <a:pPr algn="l">
              <a:lnSpc>
                <a:spcPts val="1960"/>
              </a:lnSpc>
            </a:pPr>
            <a:endParaRPr lang="en-US" sz="1400" b="1">
              <a:solidFill>
                <a:srgbClr val="000000"/>
              </a:solidFill>
              <a:latin typeface="PF Grand Gothik Wide Medium"/>
              <a:ea typeface="PF Grand Gothik Wide Medium"/>
              <a:cs typeface="PF Grand Gothik Wide Medium"/>
              <a:sym typeface="PF Grand Gothik Wide Medium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0" y="8204155"/>
            <a:ext cx="1986488" cy="396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11:55 - 12:15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2139805" y="7849191"/>
            <a:ext cx="8398922" cy="764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ΠΡΩΤΕΣ ΥΛΕΣ ΣΤΗ ΔΙΑΤΡΟΦΗ ΤΟΥ ΣΚΥΛΟΥ. ΠΑΡΑΔΕΙΓΜΑ ΚΑΤΑΡΤΙΣΗΣ ΣΙΤΗΡΕΣΙΟΥ ΜΑΓΕΙΡΕΥΤΗΣ ΤΡΟΦΗΣ ΓΙΑ ΣΚΥΛΟΥΣ</a:t>
            </a:r>
          </a:p>
          <a:p>
            <a:pPr algn="l">
              <a:lnSpc>
                <a:spcPts val="1960"/>
              </a:lnSpc>
            </a:pPr>
            <a:endParaRPr lang="en-US" sz="1400" b="1">
              <a:solidFill>
                <a:srgbClr val="000000"/>
              </a:solidFill>
              <a:latin typeface="PF Grand Gothik Wide Bold"/>
              <a:ea typeface="PF Grand Gothik Wide Bold"/>
              <a:cs typeface="PF Grand Gothik Wide Bold"/>
              <a:sym typeface="PF Grand Gothik Wide Bold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2139805" y="8413705"/>
            <a:ext cx="8316141" cy="764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1" dirty="0" err="1">
                <a:solidFill>
                  <a:srgbClr val="000000"/>
                </a:solidFill>
                <a:latin typeface="PF Grand Gothik Wide Medium"/>
                <a:ea typeface="PF Grand Gothik Wide Medium"/>
                <a:cs typeface="PF Grand Gothik Wide Medium"/>
                <a:sym typeface="PF Grand Gothik Wide Medium"/>
              </a:rPr>
              <a:t>Ευάγγελος</a:t>
            </a:r>
            <a:r>
              <a:rPr lang="en-US" sz="1400" b="1" dirty="0">
                <a:solidFill>
                  <a:srgbClr val="000000"/>
                </a:solidFill>
                <a:latin typeface="PF Grand Gothik Wide Medium"/>
                <a:ea typeface="PF Grand Gothik Wide Medium"/>
                <a:cs typeface="PF Grand Gothik Wide Medium"/>
                <a:sym typeface="PF Grand Gothik Wide Medium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PF Grand Gothik Wide Medium"/>
                <a:ea typeface="PF Grand Gothik Wide Medium"/>
                <a:cs typeface="PF Grand Gothik Wide Medium"/>
                <a:sym typeface="PF Grand Gothik Wide Medium"/>
              </a:rPr>
              <a:t>Αν</a:t>
            </a:r>
            <a:r>
              <a:rPr lang="en-US" sz="1400" b="1" dirty="0">
                <a:solidFill>
                  <a:srgbClr val="000000"/>
                </a:solidFill>
                <a:latin typeface="PF Grand Gothik Wide Medium"/>
                <a:ea typeface="PF Grand Gothik Wide Medium"/>
                <a:cs typeface="PF Grand Gothik Wide Medium"/>
                <a:sym typeface="PF Grand Gothik Wide Medium"/>
              </a:rPr>
              <a:t>αγνωστόπουλος, Υποψήφιος Διδάκτωρ του Τμήματος Επιστήμης Ζωικής Παραγωγής του Γ.Π.Α., με ειδίκευση στη Διατροφή Ζώων</a:t>
            </a:r>
          </a:p>
          <a:p>
            <a:pPr algn="l">
              <a:lnSpc>
                <a:spcPts val="1960"/>
              </a:lnSpc>
            </a:pPr>
            <a:endParaRPr lang="en-US" sz="1400" b="1" dirty="0">
              <a:solidFill>
                <a:srgbClr val="000000"/>
              </a:solidFill>
              <a:latin typeface="PF Grand Gothik Wide Medium"/>
              <a:ea typeface="PF Grand Gothik Wide Medium"/>
              <a:cs typeface="PF Grand Gothik Wide Medium"/>
              <a:sym typeface="PF Grand Gothik Wide Medium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0" y="9733235"/>
            <a:ext cx="1986488" cy="396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12:15 - 12:35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139805" y="9302070"/>
            <a:ext cx="8398922" cy="764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ΚΑΤΗΓΟΡΙΟΠΟΙΗΣΗ ΤΡΟΦΩΝ ΓΙΑ ΣΚΥΛΟΥΣ ΜΕ ΒΑΣΗ ΤΗΝ ΥΓΡΑΣΙΑ, ΤΗΝ ΠΟΙΟΤΗΤΑ &amp; ΤΗΝ ΟΙΚΟΝΟΜΙΚΟΤΗΤΑ. Η ΠΕΡΙΠΤΩΣΗ ΤΗΣ ΕΜΠΟΡΙΚΗΣ ΜΑΓΕΙΡΕΥΤΗΣ ΤΡΟΦΗΣ</a:t>
            </a:r>
          </a:p>
          <a:p>
            <a:pPr algn="l">
              <a:lnSpc>
                <a:spcPts val="1960"/>
              </a:lnSpc>
            </a:pPr>
            <a:endParaRPr lang="en-US" sz="1400" b="1">
              <a:solidFill>
                <a:srgbClr val="000000"/>
              </a:solidFill>
              <a:latin typeface="PF Grand Gothik Wide Bold"/>
              <a:ea typeface="PF Grand Gothik Wide Bold"/>
              <a:cs typeface="PF Grand Gothik Wide Bold"/>
              <a:sym typeface="PF Grand Gothik Wide 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2139805" y="9866585"/>
            <a:ext cx="8316141" cy="1012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1">
                <a:solidFill>
                  <a:srgbClr val="000000"/>
                </a:solidFill>
                <a:latin typeface="PF Grand Gothik Wide Medium"/>
                <a:ea typeface="PF Grand Gothik Wide Medium"/>
                <a:cs typeface="PF Grand Gothik Wide Medium"/>
                <a:sym typeface="PF Grand Gothik Wide Medium"/>
              </a:rPr>
              <a:t>Βασίλειος Παρασκευάς, Επίκουρος Καθηγητής του Τμήματος Επιστήμης Ζωικής Παραγωγής του Γ.Π.Α., με γνωστικό αντικείμενο «Ζωοτροφές - Φυτικά Βιοενεργά Συστατικά στη Διατροφή των Ζώων»</a:t>
            </a:r>
          </a:p>
          <a:p>
            <a:pPr algn="l">
              <a:lnSpc>
                <a:spcPts val="1960"/>
              </a:lnSpc>
            </a:pPr>
            <a:endParaRPr lang="en-US" sz="1400" b="1">
              <a:solidFill>
                <a:srgbClr val="000000"/>
              </a:solidFill>
              <a:latin typeface="PF Grand Gothik Wide Medium"/>
              <a:ea typeface="PF Grand Gothik Wide Medium"/>
              <a:cs typeface="PF Grand Gothik Wide Medium"/>
              <a:sym typeface="PF Grand Gothik Wide Medium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0" y="11271840"/>
            <a:ext cx="1986488" cy="396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12:35 - 13:00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2139805" y="11097850"/>
            <a:ext cx="8398922" cy="269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ΕΙΣΑΓΩΓΗ ΣΤΗ ΝΕΑ ΣΥΝΘΗΚΗ ΜΑΓΕΙΡΕΥΤΩΝ ΤΡΟΦΩΝ ΓΙΑ ΖΩΑ ΣΥΝΤΡΟΦΙΑΣ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2139805" y="11405190"/>
            <a:ext cx="8316141" cy="764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1">
                <a:solidFill>
                  <a:srgbClr val="000000"/>
                </a:solidFill>
                <a:latin typeface="PF Grand Gothik Wide Medium"/>
                <a:ea typeface="PF Grand Gothik Wide Medium"/>
                <a:cs typeface="PF Grand Gothik Wide Medium"/>
                <a:sym typeface="PF Grand Gothik Wide Medium"/>
              </a:rPr>
              <a:t>Παναγιώτης Ζώτος, Συνιδρυτής της ΝΟΜΑ, εταιρείας παραγωγής φρεσκομαγειρεμένων γευμάτων για ζώα συντροφιάς.</a:t>
            </a:r>
          </a:p>
          <a:p>
            <a:pPr algn="l">
              <a:lnSpc>
                <a:spcPts val="1960"/>
              </a:lnSpc>
            </a:pPr>
            <a:endParaRPr lang="en-US" sz="1400" b="1">
              <a:solidFill>
                <a:srgbClr val="000000"/>
              </a:solidFill>
              <a:latin typeface="PF Grand Gothik Wide Medium"/>
              <a:ea typeface="PF Grand Gothik Wide Medium"/>
              <a:cs typeface="PF Grand Gothik Wide Medium"/>
              <a:sym typeface="PF Grand Gothik Wide Medium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0" y="12506899"/>
            <a:ext cx="1986488" cy="396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13:00 - 13:30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2139805" y="12589766"/>
            <a:ext cx="8398922" cy="269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ΛΗΞΗ ΕΡΓΑΣΙΩΝ ΗΜΕΡΙΔΑΣ - ΑΠΟΝΟΜΗ ΒΕΒΑΙΩΣΕΩΝ ΣΥΜΜΕΤΟΧΗΣ - ΚΑΦΕΣ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0" y="2072952"/>
            <a:ext cx="10692000" cy="1726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 b="1">
                <a:solidFill>
                  <a:srgbClr val="000000"/>
                </a:solidFill>
                <a:latin typeface="PF Grand Gothik Wide Medium"/>
                <a:ea typeface="PF Grand Gothik Wide Medium"/>
                <a:cs typeface="PF Grand Gothik Wide Medium"/>
                <a:sym typeface="PF Grand Gothik Wide Medium"/>
              </a:rPr>
              <a:t>στο Αγρόκτημα του Τμήματος Γεωπονίας του Αριστοτελείου Πανεπιστημίου Θεσσαλονίκης.</a:t>
            </a:r>
          </a:p>
          <a:p>
            <a:pPr algn="ctr">
              <a:lnSpc>
                <a:spcPts val="6719"/>
              </a:lnSpc>
            </a:pPr>
            <a:endParaRPr lang="en-US" sz="2499" b="1">
              <a:solidFill>
                <a:srgbClr val="000000"/>
              </a:solidFill>
              <a:latin typeface="PF Grand Gothik Wide Medium"/>
              <a:ea typeface="PF Grand Gothik Wide Medium"/>
              <a:cs typeface="PF Grand Gothik Wide Medium"/>
              <a:sym typeface="PF Grand Gothik Wide Medium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2519764" y="3085779"/>
            <a:ext cx="5626097" cy="396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PF Grand Gothik Wide Bold"/>
                <a:ea typeface="PF Grand Gothik Wide Bold"/>
                <a:cs typeface="PF Grand Gothik Wide Bold"/>
                <a:sym typeface="PF Grand Gothik Wide Bold"/>
              </a:rPr>
              <a:t>27 Μαρτίου 2026 | 10:30</a:t>
            </a:r>
          </a:p>
        </p:txBody>
      </p:sp>
      <p:sp>
        <p:nvSpPr>
          <p:cNvPr id="32" name="AutoShape 32"/>
          <p:cNvSpPr/>
          <p:nvPr/>
        </p:nvSpPr>
        <p:spPr>
          <a:xfrm flipH="1" flipV="1">
            <a:off x="1953150" y="3848465"/>
            <a:ext cx="0" cy="799691"/>
          </a:xfrm>
          <a:prstGeom prst="line">
            <a:avLst/>
          </a:prstGeom>
          <a:ln w="666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Προσαρμογή</PresentationFormat>
  <Paragraphs>25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PF Grand Gothik Wide Bold</vt:lpstr>
      <vt:lpstr>Arial</vt:lpstr>
      <vt:lpstr>Calibri</vt:lpstr>
      <vt:lpstr>PF Grand Gothik Wide Medium</vt:lpstr>
      <vt:lpstr>PF Grand Gothik Wide Heavy</vt:lpstr>
      <vt:lpstr>Office Theme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 Minimalist Simple Monthly Schedule Event Flyer</dc:title>
  <dc:creator>User</dc:creator>
  <cp:lastModifiedBy>Georgios Papadomichelakis</cp:lastModifiedBy>
  <cp:revision>2</cp:revision>
  <dcterms:created xsi:type="dcterms:W3CDTF">2006-08-16T00:00:00Z</dcterms:created>
  <dcterms:modified xsi:type="dcterms:W3CDTF">2026-03-20T06:30:59Z</dcterms:modified>
  <dc:identifier>DAHCbrBXBj4</dc:identifier>
</cp:coreProperties>
</file>